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B236C-3F3A-A9A5-F14F-51645180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5360B-A713-ED3C-D4EB-3D7E0FAD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40B80-A51F-E43F-8155-18C637AF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F8851-4470-4999-8016-4B94BE01EC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046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5238F-BB35-0A6E-9239-63A980A7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D675C-52D4-4BB1-851F-539ADEB7B683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709D-C68A-0090-B392-4120ADEA5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AEF10-A499-A634-630F-6C8A06EAD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142CF-2223-4ACC-AD83-51394167C2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4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F54C8-5433-5C29-278D-86D47098A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0D07B-DD14-4DFC-BC93-5B9BDA5BF66C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4619C-3B2B-767D-4A57-AB640CBE1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A83BA-71CD-ACF9-EA79-611683DE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42F78-2F65-4663-9BAF-1789301E87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57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5295A-3EB1-CA0D-8242-DA1869934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013EC-8A18-42FA-B2BF-9AD9C30C97A7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65759-5354-831C-A634-B4FC0CD3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7F5CD-2CBB-0C91-41F0-4ADAC624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1092D-091E-46DD-9928-2A12F3C160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93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4990F-E1C6-1747-C2C8-FD0D825D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EE8BD-A8BE-41D1-AA03-4B34C87ECB05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F369F-3B87-E03A-DD20-4A3CE6924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F5439-CD4C-7E69-0FB3-77465FA0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16E36-F2B3-45E1-8716-B75E7C3511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84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9DC97B-3069-92C0-5577-D5EA918D7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59A2-51CA-402C-A147-3CEB8EA8FB83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19084D-8FFA-868E-A105-7A522C75E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38CB3E-525D-918C-0D70-B678C535B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D70E-3BCE-4226-BCDA-601FD01215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34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DDC1067-0574-E94F-CE75-3600742B4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5AA9C-3D42-47F5-9CCF-234C28A2E2ED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330B1B6-387E-0D28-82C2-E8681AC3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0E26EBF-B563-FD9D-987B-916D0FCBC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EC407-1165-4E37-8143-46520E43B3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4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77CE50-06BC-9A81-1998-547F7BA75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B088C-5E93-4EE2-8112-EB9EDA9C2686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1E7520D-7F3C-AE26-DDFA-CB3B76CFA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91A0F65-816C-F8D7-CA2F-A5FB04A57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EF66-F043-4057-A18D-7DC59A82B5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46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90776EE-3A8C-B7AF-FAB9-849381F0D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D55EA-ACE2-496F-AD1E-DDA8B4DF3FF6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3F67C7F-A56C-9631-E04D-92BD1932E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97F168B-499E-2EB0-A829-50D78DA91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4C79A-0EBB-4A44-884D-C8F7649921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00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3142A2-C826-2839-D8AE-7D4786A7A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5FA48-402F-4E14-A6D8-2ACD9141183C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E8BCD2-8CB6-ABB4-0A0C-A9BA1788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9FC0F2-6A66-BCE8-E184-792F69FBC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30AAF-5D5C-42B6-9AF3-F61CFCA311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370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66FC7A-CD1D-42A5-DC66-865BE435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BA42-EC93-4AEA-BE93-B6C035708A12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ECBECF-E474-16C9-0B8D-8A5F076F8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BDBF08-F4EB-228E-AB65-CB5E6B918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997D-82E8-4DC9-9B63-DF810F2FC2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50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FDF6142-5AA6-8BD4-319E-F95C01331B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A94B411-09CE-DB3D-22CB-095EEE8E6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D193B-6C56-A7F9-E705-C85C73EF8E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44C722-A613-48E2-87C5-F252FD2E026D}" type="datetimeFigureOut">
              <a:rPr lang="en-US"/>
              <a:pPr>
                <a:defRPr/>
              </a:pPr>
              <a:t>8/5/2023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016A3-8ED7-C655-014B-F8F5FE014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62C92-5DEF-4905-277A-C839E5E36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8E083-5513-49DB-AE37-124D1306FF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135931B-3C96-AB2A-68E2-A6D5E4ECD8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5"/>
            <a:ext cx="9144000" cy="3240509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Out of my darkness God called me,</a:t>
            </a:r>
          </a:p>
          <a:p>
            <a:r>
              <a:rPr lang="en-AU" altLang="en-US" sz="4000" dirty="0"/>
              <a:t>Out of the depth of my night,</a:t>
            </a:r>
          </a:p>
          <a:p>
            <a:r>
              <a:rPr lang="en-AU" altLang="en-US" sz="4000" dirty="0"/>
              <a:t>Out of the shadows of sorrow,</a:t>
            </a:r>
          </a:p>
          <a:p>
            <a:r>
              <a:rPr lang="en-AU" altLang="en-US" sz="4000" dirty="0"/>
              <a:t>Into the life of his light.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F9CDAC7-3D83-2768-3005-C618FCAFD9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AU" altLang="en-US"/>
              <a:t>Verse 2.</a:t>
            </a:r>
          </a:p>
          <a:p>
            <a:r>
              <a:rPr lang="en-AU" altLang="en-US" sz="4000"/>
              <a:t>Out of my darkness he called me,</a:t>
            </a:r>
          </a:p>
          <a:p>
            <a:r>
              <a:rPr lang="en-AU" altLang="en-US" sz="4000"/>
              <a:t>Out of my doubt, my despair,</a:t>
            </a:r>
          </a:p>
          <a:p>
            <a:r>
              <a:rPr lang="en-AU" altLang="en-US" sz="4000"/>
              <a:t>Out of the wastes of my winter,</a:t>
            </a:r>
          </a:p>
          <a:p>
            <a:r>
              <a:rPr lang="en-AU" altLang="en-US" sz="4000"/>
              <a:t>Into the spring of his care.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BF82D88-0A19-5ED4-532E-9FFB29378C4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3989387"/>
          </a:xfrm>
        </p:spPr>
        <p:txBody>
          <a:bodyPr/>
          <a:lstStyle/>
          <a:p>
            <a:r>
              <a:rPr lang="en-AU" altLang="en-US"/>
              <a:t>Verse 3.</a:t>
            </a:r>
          </a:p>
          <a:p>
            <a:r>
              <a:rPr lang="en-AU" altLang="en-US" sz="4000"/>
              <a:t>Out of my darkness he called me</a:t>
            </a:r>
          </a:p>
          <a:p>
            <a:r>
              <a:rPr lang="en-AU" altLang="en-US" sz="4000"/>
              <a:t>Into his sunshining day,</a:t>
            </a:r>
          </a:p>
          <a:p>
            <a:r>
              <a:rPr lang="en-AU" altLang="en-US" sz="4000"/>
              <a:t>Out of my gloom to his glory;</a:t>
            </a:r>
          </a:p>
          <a:p>
            <a:r>
              <a:rPr lang="en-AU" altLang="en-US" sz="4000"/>
              <a:t>What could I do but obey?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1FE5914D-077D-049C-4B36-C7E6F657B3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3557587"/>
          </a:xfrm>
        </p:spPr>
        <p:txBody>
          <a:bodyPr/>
          <a:lstStyle/>
          <a:p>
            <a:r>
              <a:rPr lang="en-AU" altLang="en-US"/>
              <a:t>Verse 4.</a:t>
            </a:r>
          </a:p>
          <a:p>
            <a:r>
              <a:rPr lang="en-AU" altLang="en-US" sz="4000"/>
              <a:t>Out of your darkness he calls you,</a:t>
            </a:r>
          </a:p>
          <a:p>
            <a:r>
              <a:rPr lang="en-AU" altLang="en-US" sz="4000"/>
              <a:t>Out of your doubt, your despair,</a:t>
            </a:r>
          </a:p>
          <a:p>
            <a:r>
              <a:rPr lang="en-AU" altLang="en-US" sz="4000"/>
              <a:t>Out of the wastes of your winter,</a:t>
            </a:r>
          </a:p>
          <a:p>
            <a:r>
              <a:rPr lang="en-AU" altLang="en-US" sz="4000"/>
              <a:t>Into the spring of his care.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1D87104-C6B2-F27D-63E4-B8AA0C283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76925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1584641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John Gowans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176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1999-07-16T06:27:28Z</dcterms:created>
  <dcterms:modified xsi:type="dcterms:W3CDTF">2023-08-05T05:16:13Z</dcterms:modified>
</cp:coreProperties>
</file>